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645c47dd2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645c47dd2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645c47dd2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645c47dd2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645c47dd2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645c47dd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645c47dd2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645c47dd2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645c47dd2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5645c47dd2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645c47dd2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645c47dd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5645c47dd2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5645c47dd2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5645c47dd2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5645c47dd2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645c47dd2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645c47dd2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645c47dd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645c47dd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645c47dd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645c47dd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645c47dd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645c47dd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5645c47dd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5645c47dd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5645c47dd2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5645c47dd2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645c47dd2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645c47dd2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645c47dd2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645c47dd2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645c47dd2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645c47dd2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3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8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7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8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7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4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0" name="Google Shape;14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54" name="Google Shape;15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1" name="Google Shape;16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68" name="Google Shape;168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75" name="Google Shape;17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