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45c47dd2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45c47dd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645c47dd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645c47dd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645c47dd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645c47dd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45c47dd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45c47dd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645c47dd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645c47dd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45c47dd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45c47dd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645c47dd2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645c47dd2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645c47dd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645c47dd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645c47dd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645c47dd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45c47dd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45c47dd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45c47dd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45c47dd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45c47dd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45c47dd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45c47dd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45c47dd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45c47dd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45c47dd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45c47dd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45c47dd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45c47dd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45c47dd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645c47dd2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645c47dd2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8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