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57d2b11824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57d2b11824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57d2b11824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57d2b11824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57d2b11824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57d2b11824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57d2b11824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57d2b11824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57d2b11824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57d2b11824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57d2b11824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57d2b11824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7d2b1182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7d2b1182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7d2b1182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7d2b1182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7d2b11824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7d2b1182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57d2b11824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57d2b1182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7d2b11824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7d2b1182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57d2b11824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57d2b11824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7d2b11824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57d2b11824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57d2b11824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57d2b11824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3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9" name="Google Shape;11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26" name="Google Shape;12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33" name="Google Shape;13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0" name="Google Shape;14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7" name="Google Shape;14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54" name="Google Shape;15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2" name="Google Shape;11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