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646be1cb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646be1cb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646be1cb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646be1cb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646be1cb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646be1cb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646be1cb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646be1cb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46be1cb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646be1cb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646be1cb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646be1cb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646be1cb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646be1cb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646be1cb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646be1cb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646be1cb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646be1cb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646be1cb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646be1cb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646be1c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646be1c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646be1cb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646be1cb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646be1cb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646be1c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646be1cb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646be1cb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46be1cb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46be1cb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646be1cb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646be1cb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646be1cb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646be1cb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646be1cb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646be1cb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646be1cb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646be1cb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