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470b75a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470b75a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470b75a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470b75a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470b75a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470b75a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6470b75a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6470b75a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70b75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70b75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470b75a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470b75a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6470b75a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6470b75a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6470b75a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6470b75a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70b75a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70b75a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470b75a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470b75a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70b75a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70b75a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70b75a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70b75a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