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56470b75ae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56470b75ae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56470b75ae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56470b75ae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56470b75ae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56470b75ae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56470b75ae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56470b75ae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6470b75a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6470b75a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56470b75a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56470b75a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56470b75a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56470b75a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56470b75ae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56470b75ae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56470b75ae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56470b75ae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56470b75ae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56470b75ae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56470b75ae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56470b75ae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56470b75ae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56470b75ae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9" name="Google Shape;11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6" name="Google Shape;12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33" name="Google Shape;13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40" name="Google Shape;14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2" name="Google Shape;11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