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56443dcb2d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56443dcb2d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56443dcb2d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56443dcb2d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56443dcb2d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56443dcb2d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56443dcb2d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56443dcb2d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56443dcb2d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56443dcb2d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56443dcb2d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56443dcb2d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56443dcb2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56443dcb2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56443dcb2d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56443dcb2d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56443dcb2d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56443dcb2d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56443dcb2d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56443dcb2d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56443dcb2d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56443dcb2d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56443dcb2d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56443dcb2d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56443dcb2d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56443dcb2d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56443dcb2d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56443dcb2d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9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4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4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3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3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8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5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0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19" name="Google Shape;119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26" name="Google Shape;126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33" name="Google Shape;133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40" name="Google Shape;140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47" name="Google Shape;147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54" name="Google Shape;154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77" name="Google Shape;7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84" name="Google Shape;8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91" name="Google Shape;91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98" name="Google Shape;98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05" name="Google Shape;105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12" name="Google Shape;112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