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6443dcb2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6443dcb2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6443dcb2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6443dcb2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6443dcb2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6443dcb2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6443dcb2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6443dcb2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6443dcb2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6443dcb2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6443dcb2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6443dcb2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443dcb2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443dcb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6443dcb2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6443dcb2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6443dcb2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6443dcb2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6443dcb2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6443dcb2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6443dcb2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6443dcb2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6443dcb2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6443dcb2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443dcb2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443dcb2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6443dcb2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6443dcb2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