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103822f82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103822f82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103822f82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103822f82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103822f82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103822f82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103822f82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103822f82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103822f82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103822f82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103822f82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103822f82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103822f8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103822f8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103822f8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103822f8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03822f8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03822f8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103822f8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103822f8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103822f82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103822f82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103822f82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103822f82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103822f82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103822f82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103822f82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103822f82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7" name="Google Shape;14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4" name="Google Shape;15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