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64792c8b2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64792c8b2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64792c8b2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64792c8b2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64792c8b2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64792c8b2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564792c8b2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564792c8b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564792c8b2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564792c8b2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564792c8b2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564792c8b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64792c8b2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64792c8b2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64792c8b2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64792c8b2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64792c8b2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64792c8b2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64792c8b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64792c8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64792c8b2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64792c8b2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64792c8b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64792c8b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64792c8b2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64792c8b2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64792c8b2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64792c8b2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64792c8b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64792c8b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64792c8b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64792c8b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64792c8b2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64792c8b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