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5103669717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5103669717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5103669717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5103669717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5103669717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5103669717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5103669717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5103669717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5103669717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5103669717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5103669717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5103669717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510366971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510366971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510366971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510366971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5103669717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5103669717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5103669717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5103669717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5103669717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5103669717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5103669717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5103669717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5103669717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5103669717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5103669717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5103669717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0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2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9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19" name="Google Shape;11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26" name="Google Shape;126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33" name="Google Shape;133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40" name="Google Shape;140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47" name="Google Shape;147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54" name="Google Shape;154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1" name="Google Shape;9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8" name="Google Shape;9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05" name="Google Shape;10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12" name="Google Shape;11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