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10366971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10366971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10366971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10366971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10366971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10366971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10366971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10366971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10366971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10366971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10366971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10366971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036697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036697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10366971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1036697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0366971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0366971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10366971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10366971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10366971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10366971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10366971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10366971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0366971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10366971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10366971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10366971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