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564724efa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564724efa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564724efad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564724efad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564724efad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564724efad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564724efa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564724efa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564724efad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564724efad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564724efa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564724efa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64724efa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64724efa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64724efa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64724efa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64724efa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64724efa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564724efad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564724efa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64724efa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64724efa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564724efa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564724efa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564724efad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564724efad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64724efad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64724efad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2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9" name="Google Shape;11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26" name="Google Shape;12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84" name="Google Shape;8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1" name="Google Shape;9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