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64724efa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64724efa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64724efa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64724efa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64724efa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64724efa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64724efa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64724efa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64724efa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64724efa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64724efa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64724efa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4724ef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4724ef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64724efa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64724efa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64724efa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64724efa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64724efa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64724efa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64724efa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64724efa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64724efa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64724efa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4724efa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4724efa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64724efa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64724efa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