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6471fac2c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6471fac2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6471fac2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6471fac2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6471fac2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6471fac2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6471fac2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6471fac2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6471fac2c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6471fac2c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6471fac2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6471fac2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6471fac2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6471fac2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56471fac2c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56471fac2c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6471fac2c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6471fac2c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471fac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471fac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6471fac2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6471fac2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6471fac2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6471fac2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6471fac2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6471fac2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6471fac2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6471fac2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6471fac2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6471fac2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471fac2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471fac2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6471fac2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6471fac2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7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1" name="Google Shape;16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5" name="Google Shape;17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