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cbe85af5e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cbe85af5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cbe85af5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4cbe85af5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cbe85af5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cbe85af5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cbe85af5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4cbe85af5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cbe85af5e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cbe85af5e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cbe85af5e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cbe85af5e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cbe85af5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cbe85af5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cbe85af5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cbe85af5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cbe85af5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cbe85af5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cbe85af5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cbe85af5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cbe85af5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cbe85af5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cbe85af5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cbe85af5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cbe85af5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cbe85af5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cbe85af5e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cbe85af5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7" name="Google Shape;12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4" name="Google Shape;13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1" name="Google Shape;14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8" name="Google Shape;14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5" name="Google Shape;15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685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