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ed43fd778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ed43fd77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ed43fd778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ed43fd778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ed43fd77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ed43fd77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ed43fd77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ed43fd7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ed43fd77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ed43fd77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ed43fd77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ed43fd77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ed43fd77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ed43fd77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ed43fd77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ed43fd77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ed43fd77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ed43fd77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ed43fd77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ed43fd77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ed43fd778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ed43fd778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