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20134960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20134960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1201349605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1201349605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1201349605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1201349605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1201349605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1201349605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SLIDES_API1201349605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SLIDES_API1201349605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1201349605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1201349605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SLIDES_API1201349605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SLIDES_API1201349605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SLIDES_API1201349605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SLIDES_API1201349605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SLIDES_API1201349605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SLIDES_API1201349605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SLIDES_API1201349605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SLIDES_API1201349605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1201349605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1201349605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SLIDES_API1201349605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SLIDES_API1201349605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201349605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201349605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1201349605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1201349605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SLIDES_API1201349605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SLIDES_API1201349605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SLIDES_API1201349605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SLIDES_API1201349605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1201349605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1201349605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SLIDES_API1201349605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SLIDES_API1201349605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8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