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27244425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27244425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272444252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272444252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272444252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272444252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272444252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272444252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272444252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272444252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272444252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272444252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272444252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272444252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272444252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272444252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272444252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27244425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272444252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272444252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272444252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27244425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272444252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272444252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272444252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272444252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272444252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272444252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272444252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272444252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