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S_API29477474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S_API29477474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SLIDES_API294774745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SLIDES_API294774745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SLIDES_API294774745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SLIDES_API294774745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SLIDES_API294774745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SLIDES_API294774745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SLIDES_API294774745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SLIDES_API294774745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SLIDES_API294774745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SLIDES_API294774745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SLIDES_API294774745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SLIDES_API294774745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SLIDES_API294774745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SLIDES_API294774745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SLIDES_API294774745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SLIDES_API294774745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SLIDES_API294774745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SLIDES_API294774745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SLIDES_API294774745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SLIDES_API294774745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S_API294774745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S_API294774745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SLIDES_API294774745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SLIDES_API294774745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SLIDES_API294774745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SLIDES_API294774745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SLIDES_API294774745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SLIDES_API294774745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SLIDES_API294774745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SLIDES_API294774745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S_API294774745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S_API29477474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SLIDES_API294774745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SLIDES_API294774745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SLIDES_API294774745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SLIDES_API294774745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SLIDES_API294774745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SLIDES_API294774745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