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SLIDES_API481249378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SLIDES_API481249378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SLIDES_API481249378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SLIDES_API481249378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SLIDES_API481249378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SLIDES_API481249378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SLIDES_API481249378_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SLIDES_API481249378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SLIDES_API481249378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SLIDES_API481249378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SLIDES_API481249378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SLIDES_API481249378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SLIDES_API481249378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SLIDES_API481249378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SLIDES_API481249378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SLIDES_API481249378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SLIDES_API481249378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SLIDES_API481249378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SLIDES_API481249378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SLIDES_API481249378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SLIDES_API481249378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SLIDES_API481249378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SLIDES_API481249378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SLIDES_API481249378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8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9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0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2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Google Shape;7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