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3366540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3366540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233665404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233665404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233665404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233665404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233665404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233665404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233665404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233665404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233665404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233665404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233665404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233665404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SLIDES_API233665404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SLIDES_API233665404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SLIDES_API233665404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SLIDES_API233665404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SLIDES_API233665404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SLIDES_API233665404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SLIDES_API233665404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SLIDES_API233665404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233665404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233665404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233665404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233665404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233665404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233665404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233665404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233665404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233665404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233665404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233665404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233665404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233665404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233665404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233665404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233665404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