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23366540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23366540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SLIDES_API233665404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SLIDES_API233665404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SLIDES_API233665404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SLIDES_API233665404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SLIDES_API233665404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SLIDES_API233665404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SLIDES_API233665404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SLIDES_API233665404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SLIDES_API233665404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SLIDES_API233665404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SLIDES_API233665404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SLIDES_API233665404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SLIDES_API233665404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SLIDES_API233665404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SLIDES_API233665404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SLIDES_API233665404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SLIDES_API233665404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SLIDES_API233665404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SLIDES_API233665404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SLIDES_API233665404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SLIDES_API233665404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SLIDES_API233665404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SLIDES_API233665404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SLIDES_API233665404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233665404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233665404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SLIDES_API233665404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SLIDES_API233665404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SLIDES_API233665404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SLIDES_API233665404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SLIDES_API233665404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SLIDES_API233665404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SLIDES_API233665404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SLIDES_API233665404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SLIDES_API233665404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SLIDES_API233665404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6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5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1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3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9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