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0141206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0141206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SLIDES_API101412064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SLIDES_API101412064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01412064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01412064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01412064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01412064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SLIDES_API101412064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SLIDES_API101412064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SLIDES_API101412064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SLIDES_API101412064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SLIDES_API101412064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SLIDES_API101412064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01412064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01412064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SLIDES_API101412064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SLIDES_API101412064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SLIDES_API101412064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SLIDES_API101412064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SLIDES_API101412064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SLIDES_API101412064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SLIDES_API101412064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SLIDES_API101412064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SLIDES_API101412064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SLIDES_API101412064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SLIDES_API101412064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SLIDES_API101412064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SLIDES_API101412064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SLIDES_API101412064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1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