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1845137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1845137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18451376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18451376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18451376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18451376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18451376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18451376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18451376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18451376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18451376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18451376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118451376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118451376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18451376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18451376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18451376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18451376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18451376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18451376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18451376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18451376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18451376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18451376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18451376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18451376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18451376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18451376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18451376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18451376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