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687760435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68776043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SLIDES_API1687760435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SLIDES_API1687760435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SLIDES_API1687760435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SLIDES_API1687760435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SLIDES_API1687760435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SLIDES_API1687760435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SLIDES_API1687760435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SLIDES_API1687760435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SLIDES_API1687760435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SLIDES_API1687760435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SLIDES_API1687760435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SLIDES_API1687760435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SLIDES_API1687760435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SLIDES_API1687760435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SLIDES_API1687760435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SLIDES_API1687760435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SLIDES_API1687760435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SLIDES_API1687760435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SLIDES_API1687760435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SLIDES_API1687760435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SLIDES_API1687760435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SLIDES_API1687760435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1687760435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1687760435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SLIDES_API1687760435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SLIDES_API1687760435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SLIDES_API1687760435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SLIDES_API1687760435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SLIDES_API1687760435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SLIDES_API1687760435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SLIDES_API1687760435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SLIDES_API1687760435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SLIDES_API1687760435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SLIDES_API1687760435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3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6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2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7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8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8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5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