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27633113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27633113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276331135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276331135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276331135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276331135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276331135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276331135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276331135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276331135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276331135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276331135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276331135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276331135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27633113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27633113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27633113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27633113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27633113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27633113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27633113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27633113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27633113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27633113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276331135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276331135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276331135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276331135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