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78238321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78238321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782383216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782383216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782383216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782383216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782383216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782383216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782383216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782383216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782383216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782383216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1782383216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1782383216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782383216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782383216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782383216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782383216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782383216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782383216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782383216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782383216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782383216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782383216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782383216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782383216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782383216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782383216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782383216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782383216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