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75693730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75693730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1756937305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1756937305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1756937305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1756937305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1756937305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1756937305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1756937305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1756937305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1756937305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1756937305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SLIDES_API1756937305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SLIDES_API1756937305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SLIDES_API1756937305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SLIDES_API1756937305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SLIDES_API1756937305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SLIDES_API1756937305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SLIDES_API1756937305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SLIDES_API1756937305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1756937305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1756937305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1756937305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1756937305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756937305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756937305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1756937305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1756937305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1756937305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1756937305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1756937305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1756937305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1756937305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1756937305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1756937305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1756937305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