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54d4be6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54d4be6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54d4be6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f54d4be6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f54d4be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f54d4be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f54d4be6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f54d4be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54d4be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54d4be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f54d4be6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f54d4be6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f54d4be6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f54d4be6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54d4be6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f54d4be6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54d4be6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f54d4be6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