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9.xml"/>
  <Override ContentType="application/vnd.openxmlformats-officedocument.presentationml.slide+xml" PartName="/ppt/slides/slide5.xml"/>
  <Override ContentType="application/vnd.openxmlformats-officedocument.presentationml.slide+xml" PartName="/ppt/slides/slide8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5f556144f5_0_4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5" name="Google Shape;115;g5f556144f5_0_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5f556144f5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5f556144f5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5f556144f5_0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5f556144f5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g5f556144f5_0_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" name="Google Shape;73;g5f556144f5_0_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g5f556144f5_0_1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" name="Google Shape;80;g5f556144f5_0_1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g5f556144f5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Google Shape;87;g5f556144f5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5f556144f5_0_2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5f556144f5_0_2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99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g5f556144f5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1" name="Google Shape;101;g5f556144f5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g5f556144f5_0_3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Google Shape;108;g5f556144f5_0_3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7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2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0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9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4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3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6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5" name="Google Shape;55;p13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6" name="Google Shape;56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2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63" name="Google Shape;63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0" name="Google Shape;7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77" name="Google Shape;77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3" name="Google Shape;83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84" name="Google Shape;8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0" name="Google Shape;90;p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1" name="Google Shape;9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98" name="Google Shape;98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4" name="Google Shape;104;p2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05" name="Google Shape;105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1" name="Google Shape;111;p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600"/>
              </a:spcAft>
              <a:buNone/>
            </a:pPr>
            <a:r>
              <a:t/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7300" y="0"/>
            <a:ext cx="6429375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