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f6bd5cb55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f6bd5cb55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f6bd5cb55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f6bd5cb55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f6bd5cb55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4f6bd5cb55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f6bd5cb55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f6bd5cb55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f6bd5cb55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4f6bd5cb55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f6bd5cb55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4f6bd5cb55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4f6bd5cb55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4f6bd5cb55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4f6bd5cb55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4f6bd5cb55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4f6bd5cb55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4f6bd5cb55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f6bd5cb5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f6bd5cb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f6bd5cb5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f6bd5cb5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f6bd5cb5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f6bd5cb5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f6bd5cb55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f6bd5cb55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f6bd5cb5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f6bd5cb5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f6bd5cb55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f6bd5cb55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f6bd5cb55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f6bd5cb55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f6bd5cb55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f6bd5cb55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6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8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3" name="Google Shape;13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0" name="Google Shape;1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7" name="Google Shape;14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4" name="Google Shape;15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1" name="Google Shape;16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8" name="Google Shape;16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75" name="Google Shape;17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25" y="-1040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