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3">
          <p15:clr>
            <a:srgbClr val="A4A3A4"/>
          </p15:clr>
        </p15:guide>
        <p15:guide id="2" pos="196">
          <p15:clr>
            <a:srgbClr val="A4A3A4"/>
          </p15:clr>
        </p15:guide>
        <p15:guide id="3" pos="2880">
          <p15:clr>
            <a:srgbClr val="9AA0A6"/>
          </p15:clr>
        </p15:guide>
        <p15:guide id="4" pos="288">
          <p15:clr>
            <a:srgbClr val="9AA0A6"/>
          </p15:clr>
        </p15:guide>
        <p15:guide id="5" pos="75">
          <p15:clr>
            <a:srgbClr val="9AA0A6"/>
          </p15:clr>
        </p15:guide>
        <p15:guide id="6" pos="5691">
          <p15:clr>
            <a:srgbClr val="9AA0A6"/>
          </p15:clr>
        </p15:guide>
        <p15:guide id="7" orient="horz" pos="3099">
          <p15:clr>
            <a:srgbClr val="9AA0A6"/>
          </p15:clr>
        </p15:guide>
        <p15:guide id="8" orient="horz" pos="75">
          <p15:clr>
            <a:srgbClr val="9AA0A6"/>
          </p15:clr>
        </p15:guide>
        <p15:guide id="9" orient="horz" pos="726">
          <p15:clr>
            <a:srgbClr val="9AA0A6"/>
          </p15:clr>
        </p15:guide>
        <p15:guide id="10" orient="horz" pos="2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3" orient="horz"/>
        <p:guide pos="196"/>
        <p:guide pos="2880"/>
        <p:guide pos="288"/>
        <p:guide pos="75"/>
        <p:guide pos="5691"/>
        <p:guide pos="3099" orient="horz"/>
        <p:guide pos="75" orient="horz"/>
        <p:guide pos="726" orient="horz"/>
        <p:guide pos="27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d5208f9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d5208f9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7b75df72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7b75df72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d5208f926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d5208f926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d5208f926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d5208f926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a3f2da93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a3f2da9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d5208f926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d5208f926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d5208f926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d5208f926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d5208f926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d5208f926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7b75df72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7b75df72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d5208f92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d5208f92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d5208f92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d5208f92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d5208f92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d5208f92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d5208f926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d5208f926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d5208f92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d5208f92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d5208f926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d5208f926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d5208f926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d5208f926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a3f2da9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a3f2da9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22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0" y="76201"/>
            <a:ext cx="3017519" cy="6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1701" l="530" r="-529" t="20487"/>
          <a:stretch/>
        </p:blipFill>
        <p:spPr>
          <a:xfrm>
            <a:off x="-12" y="722575"/>
            <a:ext cx="9186325" cy="42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9" r="0" t="40334"/>
          <a:stretch/>
        </p:blipFill>
        <p:spPr>
          <a:xfrm flipH="1" rot="10800000">
            <a:off x="0" y="4052474"/>
            <a:ext cx="9144003" cy="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659075" y="76200"/>
            <a:ext cx="437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11: PLAN – MAKE IT LEGAL</a:t>
            </a:r>
            <a:endParaRPr sz="22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0900" y="1152150"/>
            <a:ext cx="87225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are some things Dario could have done differently?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should we start to make our business legal?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Can we implement the legal requirements one step at a time?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would be the best time for you and your business?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30885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DECIDE WHEN TO MAKE YOUR BUSINESS LEGAL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>
            <a:off x="311700" y="1152150"/>
            <a:ext cx="871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Turn to page 39 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in your workbook or another notebook and write down how and when to make your business formal.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30885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DECIDE WHEN TO MAKE YOUR BUSINESS LEGAL</a:t>
            </a: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>
            <a:off x="311700" y="438900"/>
            <a:ext cx="852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PLAN – MAKE IT LEGAL PRINCIPLES SUMMARY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311700" y="1152150"/>
            <a:ext cx="87225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AutoNum type="arabicPeriod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Know Your Legal Requirements.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Decide When to Make Your Business Formal.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			SUMMARY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152150"/>
            <a:ext cx="87225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Business Plan Commitment: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Learn the requirements to make my business legal.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Decide when to make my business legal.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311700" y="438900"/>
            <a:ext cx="852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			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150"/>
            <a:ext cx="8722500" cy="37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Home Quality of Life Commitment: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Thoughtfully choose 1-2 areas of my Quality of Life Wheel and write down goals to improve this week.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Be specific with my written goals and follow through.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Savings Commitment: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 will add to my savings–even if it’s just a coin or two.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311700" y="438900"/>
            <a:ext cx="852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			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311700" y="438900"/>
            <a:ext cx="852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310900" y="1152150"/>
            <a:ext cx="87234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: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Who would like to share their Home Quality of Life Commitment for this week?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Which commitment will be the easiest to keep for you this week?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Which commitment will be the hardest?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			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0900" y="1152150"/>
            <a:ext cx="87234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Meet now with your Action Partner for this week. Discuss your business ideas and decide how you will contact and encourage each other during the week to keep your commitments.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311700" y="438900"/>
            <a:ext cx="852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			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22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0" y="76201"/>
            <a:ext cx="3017519" cy="6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 rotWithShape="1">
          <a:blip r:embed="rId4">
            <a:alphaModFix/>
          </a:blip>
          <a:srcRect b="21701" l="530" r="-529" t="20487"/>
          <a:stretch/>
        </p:blipFill>
        <p:spPr>
          <a:xfrm>
            <a:off x="-12" y="722575"/>
            <a:ext cx="9186325" cy="42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 rotWithShape="1">
          <a:blip r:embed="rId5">
            <a:alphaModFix/>
          </a:blip>
          <a:srcRect b="0" l="69" r="0" t="40334"/>
          <a:stretch/>
        </p:blipFill>
        <p:spPr>
          <a:xfrm flipH="1" rot="10800000">
            <a:off x="0" y="4052474"/>
            <a:ext cx="9144003" cy="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/>
        </p:nvSpPr>
        <p:spPr>
          <a:xfrm>
            <a:off x="4659075" y="76200"/>
            <a:ext cx="437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11: PLAN – MAKE IT LEGAL</a:t>
            </a:r>
            <a:endParaRPr sz="22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11679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11: PLAN – MAKE IT LEGAL</a:t>
            </a:r>
            <a:endParaRPr b="1" sz="2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08300" y="1198050"/>
            <a:ext cx="4635600" cy="2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Know Your Legal Requirements.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Decide When to Make Your Business Legal.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-4679" r="5738" t="0"/>
          <a:stretch/>
        </p:blipFill>
        <p:spPr>
          <a:xfrm>
            <a:off x="-222400" y="1167900"/>
            <a:ext cx="4794400" cy="39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0900" y="1152150"/>
            <a:ext cx="8723400" cy="29670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Last Week’s Promises: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Business Plan: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Use my past records to make a six month cash flow projection for my business.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Home Quality of Life Plan: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Choose to improve a specific area from your Home Plan.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Savings: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Save money, even just a coin or two.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11: PLAN – MAKE IT LEGAL								    	           REPORT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10900" y="438900"/>
            <a:ext cx="8723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REPORT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4042275"/>
            <a:ext cx="8782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Business Spotlight 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presentation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0900" y="1152150"/>
            <a:ext cx="1338900" cy="3882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REPORT: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888" y="657100"/>
            <a:ext cx="4221014" cy="20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	    	           REPORT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0900" y="2668275"/>
            <a:ext cx="87234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did you learn last week as you kept your promises?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problems did you have as you tried to keep your commitments?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can we do to help everyone keep weekly promises?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572000" y="520475"/>
            <a:ext cx="4462200" cy="3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was keeping Malary from getting a license?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could she do to overcome her fears and make her business legal?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11527" l="-4681" r="8156" t="0"/>
          <a:stretch/>
        </p:blipFill>
        <p:spPr>
          <a:xfrm>
            <a:off x="-254650" y="520475"/>
            <a:ext cx="4826650" cy="36297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11: PLAN – MAKE IT LEGAL						     INTRODUCTION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0900" y="4161925"/>
            <a:ext cx="872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Decide how and when you will make your business legal.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75" y="3378775"/>
            <a:ext cx="8722500" cy="15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are the minimal steps you can take to start to make your business legal?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11: PLAN – MAKE IT LEGAL							 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1170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YOUR LEGAL REQUIREMENTS</a:t>
            </a: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73375"/>
            <a:ext cx="4301400" cy="15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CODE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Know the laws of your area.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14155" l="0" r="0" t="0"/>
          <a:stretch/>
        </p:blipFill>
        <p:spPr>
          <a:xfrm>
            <a:off x="4572000" y="1152150"/>
            <a:ext cx="4462275" cy="25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Turn to 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page 40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your workbook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 the chart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“Your Legal Requirements”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 look on the next slide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Make notes in your workbook or notebook of legal requirements for businesses to meet.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○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are the national, district, and local requirements for our businesses?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1170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YOUR LEGAL REQUIREMENTS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18372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48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1648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500" y="1152475"/>
            <a:ext cx="5625000" cy="37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1170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YOUR LEGAL REQUIREMENTS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0900" y="1152150"/>
            <a:ext cx="1353900" cy="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CODE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68478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11: PLAN – MAKE IT LEGAL							 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100" y="1259625"/>
            <a:ext cx="4879810" cy="36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0885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DECIDE WHEN TO MAKE YOUR BUSINESS LEGAL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